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2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59E10-74DF-4DB6-B425-5748FD1B3EC7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18D76-1C28-49EF-BC36-EBEF884537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713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6200"/>
            <a:ext cx="12192000" cy="62224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83250" y="4762500"/>
            <a:ext cx="1981200" cy="2006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10900" y="5447526"/>
            <a:ext cx="520700" cy="520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16" name="矩形 15"/>
          <p:cNvSpPr/>
          <p:nvPr/>
        </p:nvSpPr>
        <p:spPr>
          <a:xfrm>
            <a:off x="2249503" y="2083822"/>
            <a:ext cx="203719" cy="307821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原控台背景墙（拆除）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518400" y="5241151"/>
            <a:ext cx="457200" cy="933450"/>
            <a:chOff x="7518400" y="4616450"/>
            <a:chExt cx="457200" cy="933450"/>
          </a:xfrm>
        </p:grpSpPr>
        <p:sp>
          <p:nvSpPr>
            <p:cNvPr id="17" name="矩形 16"/>
            <p:cNvSpPr/>
            <p:nvPr/>
          </p:nvSpPr>
          <p:spPr>
            <a:xfrm>
              <a:off x="7664450" y="4616450"/>
              <a:ext cx="311150" cy="933450"/>
            </a:xfrm>
            <a:prstGeom prst="rect">
              <a:avLst/>
            </a:prstGeom>
            <a:solidFill>
              <a:schemeClr val="accent4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7518400" y="4616450"/>
              <a:ext cx="400050" cy="9334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213475" y="6222484"/>
            <a:ext cx="92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667109" y="5417493"/>
            <a:ext cx="184666" cy="52070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值岗台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7975600" y="1911221"/>
            <a:ext cx="2374900" cy="2482979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5#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徽盐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曲阳世纪城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沙盘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【6.5*6.7m】</a:t>
            </a:r>
          </a:p>
        </p:txBody>
      </p:sp>
      <p:sp>
        <p:nvSpPr>
          <p:cNvPr id="23" name="矩形 22"/>
          <p:cNvSpPr/>
          <p:nvPr/>
        </p:nvSpPr>
        <p:spPr>
          <a:xfrm>
            <a:off x="10274300" y="5447526"/>
            <a:ext cx="520700" cy="520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24" name="矩形 23"/>
          <p:cNvSpPr/>
          <p:nvPr/>
        </p:nvSpPr>
        <p:spPr>
          <a:xfrm>
            <a:off x="9486900" y="5447526"/>
            <a:ext cx="520700" cy="520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25" name="矩形 24"/>
          <p:cNvSpPr/>
          <p:nvPr/>
        </p:nvSpPr>
        <p:spPr>
          <a:xfrm>
            <a:off x="8674100" y="5447526"/>
            <a:ext cx="520700" cy="520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26" name="椭圆 25"/>
          <p:cNvSpPr/>
          <p:nvPr/>
        </p:nvSpPr>
        <p:spPr>
          <a:xfrm>
            <a:off x="11391900" y="3155434"/>
            <a:ext cx="546100" cy="5461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27" name="椭圆 26"/>
          <p:cNvSpPr/>
          <p:nvPr/>
        </p:nvSpPr>
        <p:spPr>
          <a:xfrm>
            <a:off x="11391900" y="4142859"/>
            <a:ext cx="546100" cy="5461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28" name="椭圆 27"/>
          <p:cNvSpPr/>
          <p:nvPr/>
        </p:nvSpPr>
        <p:spPr>
          <a:xfrm>
            <a:off x="10598150" y="4158604"/>
            <a:ext cx="546100" cy="5461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29" name="椭圆 28"/>
          <p:cNvSpPr/>
          <p:nvPr/>
        </p:nvSpPr>
        <p:spPr>
          <a:xfrm>
            <a:off x="10598150" y="3143121"/>
            <a:ext cx="546100" cy="5461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30" name="椭圆 29"/>
          <p:cNvSpPr/>
          <p:nvPr/>
        </p:nvSpPr>
        <p:spPr>
          <a:xfrm>
            <a:off x="11391900" y="2095500"/>
            <a:ext cx="546100" cy="5461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975414" y="3803134"/>
            <a:ext cx="1396871" cy="1396871"/>
            <a:chOff x="3898900" y="2292350"/>
            <a:chExt cx="1396871" cy="1396871"/>
          </a:xfrm>
        </p:grpSpPr>
        <p:sp>
          <p:nvSpPr>
            <p:cNvPr id="32" name="椭圆 31"/>
            <p:cNvSpPr/>
            <p:nvPr/>
          </p:nvSpPr>
          <p:spPr>
            <a:xfrm>
              <a:off x="3898900" y="2292350"/>
              <a:ext cx="1396871" cy="139687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241735" y="2635185"/>
              <a:ext cx="711200" cy="711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控台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2235200" y="921137"/>
            <a:ext cx="8115300" cy="457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背景墙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灯箱</a:t>
            </a:r>
          </a:p>
        </p:txBody>
      </p:sp>
      <p:sp>
        <p:nvSpPr>
          <p:cNvPr id="36" name="矩形 35"/>
          <p:cNvSpPr/>
          <p:nvPr/>
        </p:nvSpPr>
        <p:spPr>
          <a:xfrm>
            <a:off x="8216900" y="1117600"/>
            <a:ext cx="1943100" cy="2607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区位图</a:t>
            </a:r>
          </a:p>
        </p:txBody>
      </p:sp>
      <p:sp>
        <p:nvSpPr>
          <p:cNvPr id="37" name="矩形 36"/>
          <p:cNvSpPr/>
          <p:nvPr/>
        </p:nvSpPr>
        <p:spPr>
          <a:xfrm>
            <a:off x="10255314" y="2843019"/>
            <a:ext cx="311150" cy="3111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立柱</a:t>
            </a:r>
          </a:p>
        </p:txBody>
      </p:sp>
      <p:sp>
        <p:nvSpPr>
          <p:cNvPr id="38" name="矩形 37"/>
          <p:cNvSpPr/>
          <p:nvPr/>
        </p:nvSpPr>
        <p:spPr>
          <a:xfrm>
            <a:off x="7664450" y="2843019"/>
            <a:ext cx="311150" cy="3111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立柱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745387" y="2196196"/>
            <a:ext cx="2374900" cy="2209929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14605" y="2843019"/>
            <a:ext cx="311150" cy="3111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立柱</a:t>
            </a:r>
          </a:p>
        </p:txBody>
      </p:sp>
      <p:cxnSp>
        <p:nvCxnSpPr>
          <p:cNvPr id="9" name="直接箭头连接符 8"/>
          <p:cNvCxnSpPr/>
          <p:nvPr/>
        </p:nvCxnSpPr>
        <p:spPr>
          <a:xfrm>
            <a:off x="2246095" y="1911221"/>
            <a:ext cx="497105" cy="0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200178" y="1575127"/>
            <a:ext cx="657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0.8m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>
            <a:off x="2743200" y="1911221"/>
            <a:ext cx="2378075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4933885" y="5447526"/>
            <a:ext cx="520700" cy="520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44" name="矩形 43"/>
          <p:cNvSpPr/>
          <p:nvPr/>
        </p:nvSpPr>
        <p:spPr>
          <a:xfrm>
            <a:off x="4197285" y="5447526"/>
            <a:ext cx="520700" cy="520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45" name="矩形 44"/>
          <p:cNvSpPr/>
          <p:nvPr/>
        </p:nvSpPr>
        <p:spPr>
          <a:xfrm>
            <a:off x="3409885" y="5447526"/>
            <a:ext cx="520700" cy="520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46" name="矩形 45"/>
          <p:cNvSpPr/>
          <p:nvPr/>
        </p:nvSpPr>
        <p:spPr>
          <a:xfrm>
            <a:off x="2597085" y="5447526"/>
            <a:ext cx="520700" cy="5207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47" name="矩形 46"/>
          <p:cNvSpPr/>
          <p:nvPr/>
        </p:nvSpPr>
        <p:spPr>
          <a:xfrm>
            <a:off x="104613" y="1574413"/>
            <a:ext cx="520700" cy="5207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48" name="矩形 47"/>
          <p:cNvSpPr/>
          <p:nvPr/>
        </p:nvSpPr>
        <p:spPr>
          <a:xfrm>
            <a:off x="104613" y="2280166"/>
            <a:ext cx="520700" cy="5207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49" name="矩形 48"/>
          <p:cNvSpPr/>
          <p:nvPr/>
        </p:nvSpPr>
        <p:spPr>
          <a:xfrm>
            <a:off x="104613" y="2985919"/>
            <a:ext cx="520700" cy="5207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50" name="矩形 49"/>
          <p:cNvSpPr/>
          <p:nvPr/>
        </p:nvSpPr>
        <p:spPr>
          <a:xfrm>
            <a:off x="104613" y="3689221"/>
            <a:ext cx="520700" cy="5207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51" name="矩形 50"/>
          <p:cNvSpPr/>
          <p:nvPr/>
        </p:nvSpPr>
        <p:spPr>
          <a:xfrm>
            <a:off x="104613" y="4392523"/>
            <a:ext cx="520700" cy="5207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52" name="椭圆 51"/>
          <p:cNvSpPr/>
          <p:nvPr/>
        </p:nvSpPr>
        <p:spPr>
          <a:xfrm>
            <a:off x="1037393" y="1638171"/>
            <a:ext cx="546100" cy="546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53" name="椭圆 52"/>
          <p:cNvSpPr/>
          <p:nvPr/>
        </p:nvSpPr>
        <p:spPr>
          <a:xfrm>
            <a:off x="1037393" y="2296919"/>
            <a:ext cx="546100" cy="546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54" name="椭圆 53"/>
          <p:cNvSpPr/>
          <p:nvPr/>
        </p:nvSpPr>
        <p:spPr>
          <a:xfrm>
            <a:off x="1037393" y="2992785"/>
            <a:ext cx="546100" cy="546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55" name="椭圆 54"/>
          <p:cNvSpPr/>
          <p:nvPr/>
        </p:nvSpPr>
        <p:spPr>
          <a:xfrm>
            <a:off x="1037392" y="3663821"/>
            <a:ext cx="546100" cy="546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56" name="椭圆 55"/>
          <p:cNvSpPr/>
          <p:nvPr/>
        </p:nvSpPr>
        <p:spPr>
          <a:xfrm>
            <a:off x="1037392" y="4386044"/>
            <a:ext cx="546100" cy="546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14" name="矩形 13"/>
          <p:cNvSpPr/>
          <p:nvPr/>
        </p:nvSpPr>
        <p:spPr>
          <a:xfrm>
            <a:off x="7372285" y="88900"/>
            <a:ext cx="2902015" cy="7581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卫生间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更衣室</a:t>
            </a:r>
          </a:p>
        </p:txBody>
      </p:sp>
      <p:sp>
        <p:nvSpPr>
          <p:cNvPr id="15" name="矩形 14"/>
          <p:cNvSpPr/>
          <p:nvPr/>
        </p:nvSpPr>
        <p:spPr>
          <a:xfrm>
            <a:off x="10706100" y="110615"/>
            <a:ext cx="685800" cy="793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电梯</a:t>
            </a:r>
          </a:p>
        </p:txBody>
      </p:sp>
      <p:sp>
        <p:nvSpPr>
          <p:cNvPr id="57" name="矩形 56"/>
          <p:cNvSpPr/>
          <p:nvPr/>
        </p:nvSpPr>
        <p:spPr>
          <a:xfrm>
            <a:off x="11391900" y="110615"/>
            <a:ext cx="698500" cy="793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电梯</a:t>
            </a:r>
          </a:p>
        </p:txBody>
      </p:sp>
      <p:sp>
        <p:nvSpPr>
          <p:cNvPr id="58" name="矩形 57"/>
          <p:cNvSpPr/>
          <p:nvPr/>
        </p:nvSpPr>
        <p:spPr>
          <a:xfrm>
            <a:off x="104613" y="5095825"/>
            <a:ext cx="520700" cy="5207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户模</a:t>
            </a:r>
          </a:p>
        </p:txBody>
      </p:sp>
      <p:sp>
        <p:nvSpPr>
          <p:cNvPr id="60" name="椭圆 59"/>
          <p:cNvSpPr/>
          <p:nvPr/>
        </p:nvSpPr>
        <p:spPr>
          <a:xfrm>
            <a:off x="10598150" y="2127638"/>
            <a:ext cx="546100" cy="546100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洽谈桌</a:t>
            </a:r>
          </a:p>
        </p:txBody>
      </p:sp>
      <p:sp>
        <p:nvSpPr>
          <p:cNvPr id="59" name="矩形 58"/>
          <p:cNvSpPr/>
          <p:nvPr/>
        </p:nvSpPr>
        <p:spPr>
          <a:xfrm>
            <a:off x="1934945" y="2843019"/>
            <a:ext cx="311150" cy="3111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立柱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283119" y="1570453"/>
            <a:ext cx="1420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5.3m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（含底座）</a:t>
            </a:r>
          </a:p>
        </p:txBody>
      </p:sp>
      <p:sp>
        <p:nvSpPr>
          <p:cNvPr id="62" name="圆角矩形 61"/>
          <p:cNvSpPr/>
          <p:nvPr/>
        </p:nvSpPr>
        <p:spPr>
          <a:xfrm>
            <a:off x="2926916" y="2373462"/>
            <a:ext cx="1993901" cy="185539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【5.3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5.3m】</a:t>
            </a:r>
          </a:p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4#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徽盐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曲阳新天地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沙盘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3" name="直接箭头连接符 62"/>
          <p:cNvCxnSpPr/>
          <p:nvPr/>
        </p:nvCxnSpPr>
        <p:spPr>
          <a:xfrm>
            <a:off x="5117500" y="1911221"/>
            <a:ext cx="497105" cy="0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5089669" y="1575127"/>
            <a:ext cx="657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0.8m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5586030" y="2196196"/>
            <a:ext cx="0" cy="2189848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 rot="5400000">
            <a:off x="4655750" y="3092380"/>
            <a:ext cx="1420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5.3m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（含底座）</a:t>
            </a:r>
          </a:p>
        </p:txBody>
      </p:sp>
    </p:spTree>
    <p:extLst>
      <p:ext uri="{BB962C8B-B14F-4D97-AF65-F5344CB8AC3E}">
        <p14:creationId xmlns:p14="http://schemas.microsoft.com/office/powerpoint/2010/main" val="2052709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示意效果图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45" y="2025404"/>
            <a:ext cx="10784910" cy="208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95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166</Words>
  <Application>Microsoft Office PowerPoint</Application>
  <PresentationFormat>宽屏</PresentationFormat>
  <Paragraphs>65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等线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示意效果图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sheshi32du</dc:creator>
  <cp:lastModifiedBy>sheshi32du</cp:lastModifiedBy>
  <cp:revision>29</cp:revision>
  <dcterms:created xsi:type="dcterms:W3CDTF">2015-05-05T08:02:14Z</dcterms:created>
  <dcterms:modified xsi:type="dcterms:W3CDTF">2016-05-09T02:16:56Z</dcterms:modified>
</cp:coreProperties>
</file>